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bf6cd08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bf6cd08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bf6cd08d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bf6cd08d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bf6cd08d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bf6cd08d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bf6cd08d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bf6cd08d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bf6cd08d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bf6cd08d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bf6cd08d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bf6cd08d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523250" y="1523725"/>
            <a:ext cx="34779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523325" y="3020275"/>
            <a:ext cx="3477900" cy="153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3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25" y="0"/>
            <a:ext cx="9143982" cy="3277800"/>
          </a:xfrm>
          <a:prstGeom prst="flowChartDocumen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5"/>
          <p:cNvSpPr txBox="1"/>
          <p:nvPr>
            <p:ph type="ctrTitle"/>
          </p:nvPr>
        </p:nvSpPr>
        <p:spPr>
          <a:xfrm>
            <a:off x="311700" y="3537800"/>
            <a:ext cx="8097600" cy="100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Approfondissement 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Jeu médiéval Unity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/>
          <p:nvPr/>
        </p:nvSpPr>
        <p:spPr>
          <a:xfrm>
            <a:off x="342825" y="1323975"/>
            <a:ext cx="3810300" cy="3467100"/>
          </a:xfrm>
          <a:prstGeom prst="rect">
            <a:avLst/>
          </a:prstGeom>
          <a:solidFill>
            <a:srgbClr val="000000">
              <a:alpha val="8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523325" y="620250"/>
            <a:ext cx="3477900" cy="195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 de la présentation</a:t>
            </a:r>
            <a:endParaRPr/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42825" y="2571750"/>
            <a:ext cx="4048800" cy="19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Choix de la technologie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Présentation de l’expérimentation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Résumé de celle-ci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Conclusion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Question</a:t>
            </a:r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82623">
            <a:off x="4694188" y="1801679"/>
            <a:ext cx="4000620" cy="1540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/>
          <p:nvPr/>
        </p:nvSpPr>
        <p:spPr>
          <a:xfrm>
            <a:off x="342825" y="1323975"/>
            <a:ext cx="3810300" cy="3467100"/>
          </a:xfrm>
          <a:prstGeom prst="rect">
            <a:avLst/>
          </a:prstGeom>
          <a:solidFill>
            <a:srgbClr val="000000">
              <a:alpha val="8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 txBox="1"/>
          <p:nvPr>
            <p:ph type="title"/>
          </p:nvPr>
        </p:nvSpPr>
        <p:spPr>
          <a:xfrm>
            <a:off x="523325" y="620250"/>
            <a:ext cx="3477900" cy="195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Choix de la technologie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42825" y="2571750"/>
            <a:ext cx="3810300" cy="22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But recherché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Principales</a:t>
            </a:r>
            <a:r>
              <a:rPr lang="en-GB" sz="1500"/>
              <a:t> sources d’informations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Listes des </a:t>
            </a:r>
            <a:r>
              <a:rPr lang="en-GB" sz="1500"/>
              <a:t>technologies</a:t>
            </a:r>
            <a:r>
              <a:rPr lang="en-GB" sz="1500"/>
              <a:t> envisagées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-GB" sz="1300"/>
              <a:t>Avantages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-GB" sz="1300"/>
              <a:t>Inconvénients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300"/>
              <a:t>Communauté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300"/>
              <a:t>Exigences techniques logicielles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300"/>
              <a:t>Coûts</a:t>
            </a:r>
            <a:endParaRPr sz="1300"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49296">
            <a:off x="5737466" y="563941"/>
            <a:ext cx="2754112" cy="2829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/>
          <p:nvPr/>
        </p:nvSpPr>
        <p:spPr>
          <a:xfrm>
            <a:off x="342825" y="1323975"/>
            <a:ext cx="3810300" cy="3467100"/>
          </a:xfrm>
          <a:prstGeom prst="rect">
            <a:avLst/>
          </a:prstGeom>
          <a:solidFill>
            <a:srgbClr val="000000">
              <a:alpha val="8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 txBox="1"/>
          <p:nvPr>
            <p:ph type="title"/>
          </p:nvPr>
        </p:nvSpPr>
        <p:spPr>
          <a:xfrm>
            <a:off x="523325" y="620250"/>
            <a:ext cx="3477900" cy="195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Présentation de l’application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42825" y="2571750"/>
            <a:ext cx="4048800" cy="19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Que fait l’application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Public cible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Fonctionnalités programmées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Démonstration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Apport potentiel à l’application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39449">
            <a:off x="5016034" y="969189"/>
            <a:ext cx="3429504" cy="32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/>
          <p:nvPr/>
        </p:nvSpPr>
        <p:spPr>
          <a:xfrm>
            <a:off x="342825" y="1323975"/>
            <a:ext cx="3810300" cy="3467100"/>
          </a:xfrm>
          <a:prstGeom prst="rect">
            <a:avLst/>
          </a:prstGeom>
          <a:solidFill>
            <a:srgbClr val="000000">
              <a:alpha val="8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type="title"/>
          </p:nvPr>
        </p:nvSpPr>
        <p:spPr>
          <a:xfrm>
            <a:off x="523325" y="620250"/>
            <a:ext cx="3477900" cy="195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Résumé de l’expérimentation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42825" y="2571750"/>
            <a:ext cx="3810300" cy="22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Aspects intéressants de la technologie.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Identification</a:t>
            </a:r>
            <a:r>
              <a:rPr lang="en-GB"/>
              <a:t> des difficultés rencontrées.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Adéquation entre la technologie et les buts recherchés.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Conseils pour Unity.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4">
            <a:alphaModFix/>
          </a:blip>
          <a:srcRect b="-6518" l="-89286" r="0" t="0"/>
          <a:stretch/>
        </p:blipFill>
        <p:spPr>
          <a:xfrm>
            <a:off x="266775" y="199925"/>
            <a:ext cx="8877225" cy="48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b="23736" l="0" r="0" t="23736"/>
          <a:stretch/>
        </p:blipFill>
        <p:spPr>
          <a:xfrm>
            <a:off x="25" y="11280"/>
            <a:ext cx="9143982" cy="320193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>
            <p:ph type="ctrTitle"/>
          </p:nvPr>
        </p:nvSpPr>
        <p:spPr>
          <a:xfrm>
            <a:off x="311700" y="3537800"/>
            <a:ext cx="80976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 rotWithShape="1">
          <a:blip r:embed="rId3">
            <a:alphaModFix amt="50000"/>
          </a:blip>
          <a:srcRect b="7813" l="0" r="0" t="7813"/>
          <a:stretch/>
        </p:blipFill>
        <p:spPr>
          <a:xfrm>
            <a:off x="0" y="0"/>
            <a:ext cx="9144008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